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0" r:id="rId3"/>
    <p:sldId id="261" r:id="rId4"/>
    <p:sldId id="259" r:id="rId5"/>
    <p:sldId id="258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57"/>
  </p:normalViewPr>
  <p:slideViewPr>
    <p:cSldViewPr snapToGrid="0" snapToObjects="1">
      <p:cViewPr varScale="1">
        <p:scale>
          <a:sx n="73" d="100"/>
          <a:sy n="73" d="100"/>
        </p:scale>
        <p:origin x="224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39E785-3A7B-BB47-810B-118E8F5E867C}" type="datetimeFigureOut">
              <a:rPr lang="en-US" smtClean="0"/>
              <a:t>8/22/17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9CF521-AB03-B840-9B1A-D97BDBFD9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09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598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69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27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353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754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036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401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182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980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294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455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6FA434-5EC7-3646-888D-18D311FA95D2}" type="datetimeFigureOut">
              <a:rPr lang="en-US" smtClean="0"/>
              <a:t>8/22/17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Relationship Id="rId3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NYC 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Datascience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PROJECT 3</a:t>
            </a:r>
            <a:b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</a:b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Kaggle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Zillow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798762"/>
          </a:xfrm>
        </p:spPr>
        <p:txBody>
          <a:bodyPr>
            <a:normAutofit/>
          </a:bodyPr>
          <a:lstStyle/>
          <a:p>
            <a:r>
              <a:rPr lang="en-US" sz="5200" dirty="0" smtClean="0">
                <a:latin typeface="Times New Roman" charset="0"/>
                <a:ea typeface="Times New Roman" charset="0"/>
                <a:cs typeface="Times New Roman" charset="0"/>
              </a:rPr>
              <a:t>$how us the money</a:t>
            </a:r>
          </a:p>
          <a:p>
            <a:r>
              <a:rPr lang="en-US" sz="3000" dirty="0" err="1" smtClean="0">
                <a:latin typeface="Times New Roman" charset="0"/>
                <a:ea typeface="Times New Roman" charset="0"/>
                <a:cs typeface="Times New Roman" charset="0"/>
              </a:rPr>
              <a:t>Markson</a:t>
            </a:r>
            <a:endParaRPr lang="en-US" sz="3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3000" dirty="0" smtClean="0">
                <a:latin typeface="Times New Roman" charset="0"/>
                <a:ea typeface="Times New Roman" charset="0"/>
                <a:cs typeface="Times New Roman" charset="0"/>
              </a:rPr>
              <a:t>Shu</a:t>
            </a:r>
          </a:p>
          <a:p>
            <a:r>
              <a:rPr lang="en-US" sz="3000" dirty="0" smtClean="0">
                <a:latin typeface="Times New Roman" charset="0"/>
                <a:ea typeface="Times New Roman" charset="0"/>
                <a:cs typeface="Times New Roman" charset="0"/>
              </a:rPr>
              <a:t>In Suk</a:t>
            </a:r>
            <a:endParaRPr lang="en-US" sz="3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1193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2171457"/>
            <a:ext cx="2772950" cy="2840158"/>
            <a:chOff x="1709801" y="1541737"/>
            <a:chExt cx="2193100" cy="2404997"/>
          </a:xfrm>
        </p:grpSpPr>
        <p:sp>
          <p:nvSpPr>
            <p:cNvPr id="9" name="Rectangle 8"/>
            <p:cNvSpPr/>
            <p:nvPr/>
          </p:nvSpPr>
          <p:spPr>
            <a:xfrm>
              <a:off x="1709802" y="1541737"/>
              <a:ext cx="2193099" cy="240499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709801" y="2207142"/>
              <a:ext cx="2193099" cy="13291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b="1" dirty="0" smtClean="0">
                  <a:latin typeface="Times New Roman" charset="0"/>
                  <a:ea typeface="Times New Roman" charset="0"/>
                  <a:cs typeface="Times New Roman" charset="0"/>
                </a:rPr>
                <a:t>GOT</a:t>
              </a:r>
            </a:p>
            <a:p>
              <a:pPr algn="ctr"/>
              <a:r>
                <a:rPr lang="en-US" sz="4800" b="1" dirty="0" smtClean="0">
                  <a:latin typeface="Times New Roman" charset="0"/>
                  <a:ea typeface="Times New Roman" charset="0"/>
                  <a:cs typeface="Times New Roman" charset="0"/>
                </a:rPr>
                <a:t>DATA</a:t>
              </a:r>
              <a:endParaRPr lang="en-US" sz="4800" b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0" name="Group 19"/>
          <p:cNvGrpSpPr>
            <a:grpSpLocks noChangeAspect="1"/>
          </p:cNvGrpSpPr>
          <p:nvPr/>
        </p:nvGrpSpPr>
        <p:grpSpPr>
          <a:xfrm>
            <a:off x="4744364" y="2171457"/>
            <a:ext cx="2770632" cy="3038330"/>
            <a:chOff x="3375362" y="4458218"/>
            <a:chExt cx="2193100" cy="2404997"/>
          </a:xfrm>
        </p:grpSpPr>
        <p:sp>
          <p:nvSpPr>
            <p:cNvPr id="12" name="Rectangle 11"/>
            <p:cNvSpPr/>
            <p:nvPr/>
          </p:nvSpPr>
          <p:spPr>
            <a:xfrm>
              <a:off x="3375363" y="4458218"/>
              <a:ext cx="2193099" cy="240499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375362" y="5335651"/>
              <a:ext cx="2193099" cy="6577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b="1" dirty="0" smtClean="0">
                  <a:latin typeface="Times New Roman" charset="0"/>
                  <a:ea typeface="Times New Roman" charset="0"/>
                  <a:cs typeface="Times New Roman" charset="0"/>
                </a:rPr>
                <a:t>WORK?</a:t>
              </a:r>
              <a:endParaRPr lang="en-US" sz="4800" b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1" name="Group 20"/>
          <p:cNvGrpSpPr>
            <a:grpSpLocks noChangeAspect="1"/>
          </p:cNvGrpSpPr>
          <p:nvPr/>
        </p:nvGrpSpPr>
        <p:grpSpPr>
          <a:xfrm>
            <a:off x="9369956" y="2102919"/>
            <a:ext cx="2823388" cy="3038331"/>
            <a:chOff x="9369956" y="3140405"/>
            <a:chExt cx="2234858" cy="2404997"/>
          </a:xfrm>
        </p:grpSpPr>
        <p:sp>
          <p:nvSpPr>
            <p:cNvPr id="13" name="Rectangle 12"/>
            <p:cNvSpPr/>
            <p:nvPr/>
          </p:nvSpPr>
          <p:spPr>
            <a:xfrm>
              <a:off x="9369956" y="3140405"/>
              <a:ext cx="2193099" cy="240499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411715" y="4055457"/>
              <a:ext cx="2193099" cy="65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b="1" dirty="0" smtClean="0">
                  <a:latin typeface="Times New Roman" charset="0"/>
                  <a:ea typeface="Times New Roman" charset="0"/>
                  <a:cs typeface="Times New Roman" charset="0"/>
                </a:rPr>
                <a:t>WHAT?</a:t>
              </a:r>
              <a:endParaRPr lang="en-US" sz="4800" b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  <p:sp>
        <p:nvSpPr>
          <p:cNvPr id="2" name="Right Arrow 1"/>
          <p:cNvSpPr/>
          <p:nvPr/>
        </p:nvSpPr>
        <p:spPr>
          <a:xfrm>
            <a:off x="2897978" y="3041024"/>
            <a:ext cx="1740877" cy="14078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>
            <a:off x="7593908" y="3041024"/>
            <a:ext cx="1740877" cy="14078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610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81355" y="334108"/>
            <a:ext cx="100584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 smtClean="0">
                <a:latin typeface="Times New Roman" charset="0"/>
                <a:ea typeface="Times New Roman" charset="0"/>
                <a:cs typeface="Times New Roman" charset="0"/>
              </a:rPr>
              <a:t>GOT DATA?</a:t>
            </a:r>
            <a:endParaRPr lang="en-US" sz="45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871"/>
          <a:stretch/>
        </p:blipFill>
        <p:spPr>
          <a:xfrm rot="5400000">
            <a:off x="4352242" y="-645654"/>
            <a:ext cx="6871721" cy="8163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797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79851" y="1429134"/>
            <a:ext cx="2193100" cy="2404997"/>
            <a:chOff x="1709801" y="1541737"/>
            <a:chExt cx="2193100" cy="2404997"/>
          </a:xfrm>
        </p:grpSpPr>
        <p:sp>
          <p:nvSpPr>
            <p:cNvPr id="9" name="Rectangle 8"/>
            <p:cNvSpPr/>
            <p:nvPr/>
          </p:nvSpPr>
          <p:spPr>
            <a:xfrm>
              <a:off x="1709802" y="1541737"/>
              <a:ext cx="2193099" cy="240499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709801" y="1864665"/>
              <a:ext cx="219309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FIND</a:t>
              </a:r>
            </a:p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IMPORTANT</a:t>
              </a:r>
            </a:p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FEATURES</a:t>
              </a:r>
              <a:endParaRPr lang="en-US" sz="2400" b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911527" y="1429134"/>
            <a:ext cx="2193100" cy="2404997"/>
            <a:chOff x="3375362" y="4458218"/>
            <a:chExt cx="2193100" cy="2404997"/>
          </a:xfrm>
        </p:grpSpPr>
        <p:sp>
          <p:nvSpPr>
            <p:cNvPr id="12" name="Rectangle 11"/>
            <p:cNvSpPr/>
            <p:nvPr/>
          </p:nvSpPr>
          <p:spPr>
            <a:xfrm>
              <a:off x="3375363" y="4458218"/>
              <a:ext cx="2193099" cy="240499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375362" y="4848482"/>
              <a:ext cx="219309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Estimate</a:t>
              </a:r>
            </a:p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With the Most</a:t>
              </a:r>
            </a:p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8 Contributors</a:t>
              </a:r>
              <a:endParaRPr lang="en-US" sz="2400" b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9243205" y="1429135"/>
            <a:ext cx="2193099" cy="2404997"/>
            <a:chOff x="9369956" y="3140405"/>
            <a:chExt cx="2193099" cy="2404997"/>
          </a:xfrm>
        </p:grpSpPr>
        <p:sp>
          <p:nvSpPr>
            <p:cNvPr id="13" name="Rectangle 12"/>
            <p:cNvSpPr/>
            <p:nvPr/>
          </p:nvSpPr>
          <p:spPr>
            <a:xfrm>
              <a:off x="9369956" y="3140405"/>
              <a:ext cx="2193099" cy="240499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369956" y="3463335"/>
              <a:ext cx="219309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Add</a:t>
              </a:r>
            </a:p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UNIQUE</a:t>
              </a:r>
            </a:p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Features</a:t>
              </a:r>
              <a:endParaRPr lang="en-US" sz="2400" b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281355" y="334108"/>
            <a:ext cx="100584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 smtClean="0">
                <a:latin typeface="Times New Roman" charset="0"/>
                <a:ea typeface="Times New Roman" charset="0"/>
                <a:cs typeface="Times New Roman" charset="0"/>
              </a:rPr>
              <a:t>WORK?</a:t>
            </a:r>
            <a:endParaRPr lang="en-US" sz="45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4" name="Right Arrow 23"/>
          <p:cNvSpPr/>
          <p:nvPr/>
        </p:nvSpPr>
        <p:spPr>
          <a:xfrm>
            <a:off x="3042138" y="2391508"/>
            <a:ext cx="1617785" cy="6282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Arrow 24"/>
          <p:cNvSpPr/>
          <p:nvPr/>
        </p:nvSpPr>
        <p:spPr>
          <a:xfrm>
            <a:off x="7365022" y="2352226"/>
            <a:ext cx="1617785" cy="6282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98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7569" y="386862"/>
            <a:ext cx="11494475" cy="6400800"/>
            <a:chOff x="345831" y="211016"/>
            <a:chExt cx="11494475" cy="64008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831" y="211016"/>
              <a:ext cx="6400800" cy="64008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180" r="2747"/>
            <a:stretch/>
          </p:blipFill>
          <p:spPr>
            <a:xfrm>
              <a:off x="6394937" y="211016"/>
              <a:ext cx="5445369" cy="6400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79283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57909" y="228599"/>
            <a:ext cx="11623430" cy="6400800"/>
            <a:chOff x="328247" y="298938"/>
            <a:chExt cx="11623430" cy="64008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247" y="298938"/>
              <a:ext cx="6400800" cy="64008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63"/>
            <a:stretch/>
          </p:blipFill>
          <p:spPr>
            <a:xfrm>
              <a:off x="6342185" y="298938"/>
              <a:ext cx="5609492" cy="6400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53228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07" y="263769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471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</TotalTime>
  <Words>36</Words>
  <Application>Microsoft Macintosh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Times New Roman</vt:lpstr>
      <vt:lpstr>Arial</vt:lpstr>
      <vt:lpstr>Office Theme</vt:lpstr>
      <vt:lpstr>NYC Datascience PROJECT 3 Kaggle Zillow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NYC Datascience PROJECT 3 Kaggle Zillow</dc:title>
  <dc:creator>Microsoft Office User</dc:creator>
  <cp:lastModifiedBy>Microsoft Office User</cp:lastModifiedBy>
  <cp:revision>9</cp:revision>
  <dcterms:created xsi:type="dcterms:W3CDTF">2017-08-22T20:02:14Z</dcterms:created>
  <dcterms:modified xsi:type="dcterms:W3CDTF">2017-08-23T03:02:22Z</dcterms:modified>
</cp:coreProperties>
</file>

<file path=docProps/thumbnail.jpeg>
</file>